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77" r:id="rId2"/>
    <p:sldId id="329" r:id="rId3"/>
    <p:sldId id="404" r:id="rId4"/>
    <p:sldId id="405" r:id="rId5"/>
    <p:sldId id="396" r:id="rId6"/>
    <p:sldId id="356" r:id="rId7"/>
    <p:sldId id="395" r:id="rId8"/>
    <p:sldId id="391" r:id="rId9"/>
    <p:sldId id="392" r:id="rId10"/>
    <p:sldId id="393" r:id="rId11"/>
    <p:sldId id="406" r:id="rId12"/>
    <p:sldId id="397" r:id="rId13"/>
    <p:sldId id="398" r:id="rId14"/>
    <p:sldId id="399" r:id="rId15"/>
    <p:sldId id="402" r:id="rId16"/>
    <p:sldId id="403" r:id="rId17"/>
    <p:sldId id="378" r:id="rId1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29"/>
            <p14:sldId id="404"/>
            <p14:sldId id="405"/>
            <p14:sldId id="396"/>
            <p14:sldId id="356"/>
            <p14:sldId id="395"/>
            <p14:sldId id="391"/>
            <p14:sldId id="392"/>
            <p14:sldId id="393"/>
            <p14:sldId id="406"/>
            <p14:sldId id="397"/>
            <p14:sldId id="398"/>
            <p14:sldId id="399"/>
            <p14:sldId id="402"/>
            <p14:sldId id="403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DFFBD"/>
    <a:srgbClr val="9FCFFF"/>
    <a:srgbClr val="FFB481"/>
    <a:srgbClr val="FF8989"/>
    <a:srgbClr val="E6E6E6"/>
    <a:srgbClr val="DC5924"/>
    <a:srgbClr val="B7472A"/>
    <a:srgbClr val="000000"/>
    <a:srgbClr val="75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3891" autoAdjust="0"/>
  </p:normalViewPr>
  <p:slideViewPr>
    <p:cSldViewPr snapToGrid="0">
      <p:cViewPr>
        <p:scale>
          <a:sx n="64" d="100"/>
          <a:sy n="64" d="100"/>
        </p:scale>
        <p:origin x="556" y="36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90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3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1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9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11/9/2017 1:28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6734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1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3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Personal Touch!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/>
              <a:t>SUREVEY APP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730500" y="3527573"/>
            <a:ext cx="9461500" cy="75713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40950C7D-4665-4FAB-9745-F678A6C3397C}"/>
              </a:ext>
            </a:extLst>
          </p:cNvPr>
          <p:cNvSpPr txBox="1">
            <a:spLocks/>
          </p:cNvSpPr>
          <p:nvPr/>
        </p:nvSpPr>
        <p:spPr>
          <a:xfrm>
            <a:off x="6824427" y="5930176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algn="r"/>
            <a:r>
              <a:rPr lang="en-US" sz="1600" dirty="0"/>
              <a:t>Nitin </a:t>
            </a:r>
            <a:r>
              <a:rPr lang="en-US" sz="1600" dirty="0" err="1"/>
              <a:t>Salvankar</a:t>
            </a:r>
            <a:endParaRPr lang="en-US" sz="1600" dirty="0"/>
          </a:p>
          <a:p>
            <a:pPr algn="r"/>
            <a:r>
              <a:rPr lang="en-US" sz="1600" dirty="0" err="1"/>
              <a:t>Sunand</a:t>
            </a:r>
            <a:r>
              <a:rPr lang="en-US" sz="1600" dirty="0"/>
              <a:t> Pujari</a:t>
            </a:r>
          </a:p>
          <a:p>
            <a:pPr algn="r"/>
            <a:r>
              <a:rPr lang="en-US" sz="1600" dirty="0" err="1"/>
              <a:t>Ushawini</a:t>
            </a:r>
            <a:r>
              <a:rPr lang="en-US" sz="1600" dirty="0"/>
              <a:t> </a:t>
            </a:r>
            <a:r>
              <a:rPr lang="en-US" sz="1600" dirty="0" err="1"/>
              <a:t>Vinnakota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743348" y="1554163"/>
            <a:ext cx="4228385" cy="590931"/>
          </a:xfrm>
        </p:spPr>
        <p:txBody>
          <a:bodyPr/>
          <a:lstStyle/>
          <a:p>
            <a:pPr algn="l"/>
            <a:r>
              <a:rPr lang="en-US" dirty="0"/>
              <a:t> 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426572" y="438979"/>
            <a:ext cx="2377440" cy="840230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4DFDBF-B203-44F7-A80F-265D6098D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10" y="166122"/>
            <a:ext cx="3672100" cy="63004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F3AD8A-03FC-4BC0-BFC1-2E1A36348B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21" y="166123"/>
            <a:ext cx="3672100" cy="63004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201B25-C67C-411A-8799-5CF81E0498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61" y="166122"/>
            <a:ext cx="3672100" cy="630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546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4582AE-E918-4378-B3A2-0359ECC8F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1AE73-7D98-4A5A-A109-E57A6E94A6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04650" y="6484938"/>
            <a:ext cx="38735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0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743348" y="1554163"/>
            <a:ext cx="4228385" cy="1089529"/>
          </a:xfrm>
        </p:spPr>
        <p:txBody>
          <a:bodyPr/>
          <a:lstStyle/>
          <a:p>
            <a:pPr algn="l"/>
            <a:r>
              <a:rPr lang="en-US" dirty="0"/>
              <a:t>Web App Login Screen.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426572" y="438979"/>
            <a:ext cx="2377440" cy="1716367"/>
          </a:xfrm>
        </p:spPr>
        <p:txBody>
          <a:bodyPr/>
          <a:lstStyle/>
          <a:p>
            <a:r>
              <a:rPr lang="en-US" dirty="0"/>
              <a:t>7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1F5D-920D-491B-A890-5EA7590D88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5" b="5418"/>
          <a:stretch/>
        </p:blipFill>
        <p:spPr>
          <a:xfrm>
            <a:off x="188843" y="739472"/>
            <a:ext cx="7179993" cy="36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248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27901" y="5079372"/>
            <a:ext cx="5269275" cy="590931"/>
          </a:xfrm>
        </p:spPr>
        <p:txBody>
          <a:bodyPr/>
          <a:lstStyle/>
          <a:p>
            <a:pPr algn="l"/>
            <a:r>
              <a:rPr lang="en-US" dirty="0"/>
              <a:t> 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426572" y="438979"/>
            <a:ext cx="2377440" cy="840230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854858" y="1706563"/>
            <a:ext cx="5269275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	  Admin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54E75-186F-4306-B39F-A21C1416B2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" b="7250"/>
          <a:stretch/>
        </p:blipFill>
        <p:spPr>
          <a:xfrm>
            <a:off x="112881" y="822960"/>
            <a:ext cx="7540249" cy="42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4806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27901" y="4522305"/>
            <a:ext cx="5269275" cy="590931"/>
          </a:xfrm>
        </p:spPr>
        <p:txBody>
          <a:bodyPr/>
          <a:lstStyle/>
          <a:p>
            <a:pPr algn="l"/>
            <a:r>
              <a:rPr lang="en-US" dirty="0"/>
              <a:t>	    Add User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128398" y="1432864"/>
            <a:ext cx="2377440" cy="840230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854858" y="2273094"/>
            <a:ext cx="5269275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	    User added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E64E1-5C08-4AED-A2A3-53A27FC52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 b="5337"/>
          <a:stretch/>
        </p:blipFill>
        <p:spPr>
          <a:xfrm>
            <a:off x="6162261" y="3108960"/>
            <a:ext cx="5961872" cy="3291840"/>
          </a:xfrm>
          <a:prstGeom prst="rect">
            <a:avLst/>
          </a:prstGeom>
        </p:spPr>
      </p:pic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0C85EBA4-E797-4109-80BD-3CDDE63ED139}"/>
              </a:ext>
            </a:extLst>
          </p:cNvPr>
          <p:cNvSpPr txBox="1">
            <a:spLocks/>
          </p:cNvSpPr>
          <p:nvPr/>
        </p:nvSpPr>
        <p:spPr>
          <a:xfrm>
            <a:off x="1492373" y="3627489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609AF-5023-41E3-B6D6-D41C2AF5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0" b="6999"/>
          <a:stretch/>
        </p:blipFill>
        <p:spPr>
          <a:xfrm>
            <a:off x="70364" y="182880"/>
            <a:ext cx="5992506" cy="310896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6B1A604-E1CE-4582-B019-539C6975B31B}"/>
              </a:ext>
            </a:extLst>
          </p:cNvPr>
          <p:cNvSpPr/>
          <p:nvPr/>
        </p:nvSpPr>
        <p:spPr>
          <a:xfrm>
            <a:off x="527901" y="1043609"/>
            <a:ext cx="724429" cy="23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9F2022-855D-489B-B2D8-C81C1E9130F3}"/>
              </a:ext>
            </a:extLst>
          </p:cNvPr>
          <p:cNvSpPr/>
          <p:nvPr/>
        </p:nvSpPr>
        <p:spPr>
          <a:xfrm>
            <a:off x="6673596" y="5290931"/>
            <a:ext cx="724429" cy="23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6265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27901" y="5079372"/>
            <a:ext cx="5269275" cy="590931"/>
          </a:xfrm>
        </p:spPr>
        <p:txBody>
          <a:bodyPr/>
          <a:lstStyle/>
          <a:p>
            <a:pPr algn="l"/>
            <a:r>
              <a:rPr lang="en-US" dirty="0"/>
              <a:t> 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535903" y="866333"/>
            <a:ext cx="2377440" cy="840230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854858" y="1706563"/>
            <a:ext cx="5269275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	   Published Surveys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50DB6-6238-421D-B6CA-048DA78F8C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6" b="5491"/>
          <a:stretch/>
        </p:blipFill>
        <p:spPr>
          <a:xfrm>
            <a:off x="93843" y="731520"/>
            <a:ext cx="8076122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4842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27901" y="5079372"/>
            <a:ext cx="5269275" cy="590931"/>
          </a:xfrm>
        </p:spPr>
        <p:txBody>
          <a:bodyPr/>
          <a:lstStyle/>
          <a:p>
            <a:pPr algn="l"/>
            <a:r>
              <a:rPr lang="en-US" dirty="0"/>
              <a:t> 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535903" y="866333"/>
            <a:ext cx="2377440" cy="840230"/>
          </a:xfrm>
        </p:spPr>
        <p:txBody>
          <a:bodyPr/>
          <a:lstStyle/>
          <a:p>
            <a:r>
              <a:rPr lang="en-US" dirty="0"/>
              <a:t>   12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854858" y="1706563"/>
            <a:ext cx="5269275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     Survey Responses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0CC95-B680-4C5A-8140-903056EB76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b="5510"/>
          <a:stretch/>
        </p:blipFill>
        <p:spPr>
          <a:xfrm>
            <a:off x="162797" y="586409"/>
            <a:ext cx="8285464" cy="46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64453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576559"/>
            <a:ext cx="5078232" cy="1643527"/>
          </a:xfrm>
        </p:spPr>
        <p:txBody>
          <a:bodyPr/>
          <a:lstStyle/>
          <a:p>
            <a:r>
              <a:rPr lang="en-US" dirty="0"/>
              <a:t>ADVANCED MOBILE APPLICATION  DEVELOPMENT: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Homework 04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1919911"/>
            <a:ext cx="5671764" cy="3136243"/>
          </a:xfrm>
        </p:spPr>
        <p:txBody>
          <a:bodyPr/>
          <a:lstStyle/>
          <a:p>
            <a:r>
              <a:rPr lang="en-US" sz="2400" dirty="0"/>
              <a:t>Goal:</a:t>
            </a:r>
          </a:p>
          <a:p>
            <a:endParaRPr lang="en-US" sz="2400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Create a Survey Mobile App for patients.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Create a Web Portal for Admin.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Create APIs for communication with server.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Create Database for Data Storage.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49FD5-3B00-451E-9C7D-DEC6E70B4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3.95833E-6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8F941-E161-4362-9FF6-E9B400C1C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1824A0-E0C9-4B78-A0CC-79ECC6199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1709"/>
            <a:ext cx="10376451" cy="64757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1D933A-0471-4E76-A7C3-E29186A9E626}"/>
              </a:ext>
            </a:extLst>
          </p:cNvPr>
          <p:cNvSpPr txBox="1">
            <a:spLocks/>
          </p:cNvSpPr>
          <p:nvPr/>
        </p:nvSpPr>
        <p:spPr>
          <a:xfrm>
            <a:off x="218662" y="0"/>
            <a:ext cx="2592808" cy="978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n-US" dirty="0"/>
              <a:t>DB SCHEMA</a:t>
            </a:r>
          </a:p>
        </p:txBody>
      </p:sp>
    </p:spTree>
    <p:extLst>
      <p:ext uri="{BB962C8B-B14F-4D97-AF65-F5344CB8AC3E}">
        <p14:creationId xmlns:p14="http://schemas.microsoft.com/office/powerpoint/2010/main" val="128722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192FE0-9708-4F22-842E-8D38AEAF8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512092"/>
              </p:ext>
            </p:extLst>
          </p:nvPr>
        </p:nvGraphicFramePr>
        <p:xfrm>
          <a:off x="218661" y="944216"/>
          <a:ext cx="11748052" cy="57845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0991">
                  <a:extLst>
                    <a:ext uri="{9D8B030D-6E8A-4147-A177-3AD203B41FA5}">
                      <a16:colId xmlns:a16="http://schemas.microsoft.com/office/drawing/2014/main" val="2946528625"/>
                    </a:ext>
                  </a:extLst>
                </a:gridCol>
                <a:gridCol w="3876261">
                  <a:extLst>
                    <a:ext uri="{9D8B030D-6E8A-4147-A177-3AD203B41FA5}">
                      <a16:colId xmlns:a16="http://schemas.microsoft.com/office/drawing/2014/main" val="1921436370"/>
                    </a:ext>
                  </a:extLst>
                </a:gridCol>
                <a:gridCol w="944217">
                  <a:extLst>
                    <a:ext uri="{9D8B030D-6E8A-4147-A177-3AD203B41FA5}">
                      <a16:colId xmlns:a16="http://schemas.microsoft.com/office/drawing/2014/main" val="1697323303"/>
                    </a:ext>
                  </a:extLst>
                </a:gridCol>
                <a:gridCol w="5456583">
                  <a:extLst>
                    <a:ext uri="{9D8B030D-6E8A-4147-A177-3AD203B41FA5}">
                      <a16:colId xmlns:a16="http://schemas.microsoft.com/office/drawing/2014/main" val="3972704944"/>
                    </a:ext>
                  </a:extLst>
                </a:gridCol>
              </a:tblGrid>
              <a:tr h="5326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METHOD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632161"/>
                  </a:ext>
                </a:extLst>
              </a:tr>
              <a:tr h="61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Login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http://caremesurvey.azurewebsites.net/oauth2/token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API to get tokens for the users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047"/>
                  </a:ext>
                </a:extLst>
              </a:tr>
              <a:tr h="9268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Add User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http://caremesurvey.azurewebsites.net/api/Account/AddUser",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The Admin User will add the user using this API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301879"/>
                  </a:ext>
                </a:extLst>
              </a:tr>
              <a:tr h="61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Generate Survey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caremesurvey.azurewebsites.net/</a:t>
                      </a:r>
                      <a:r>
                        <a:rPr lang="en-US" sz="1400" u="none" strike="noStrike" dirty="0" err="1">
                          <a:effectLst/>
                        </a:rPr>
                        <a:t>api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GenerateSurvey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Generates the Survey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617514"/>
                  </a:ext>
                </a:extLst>
              </a:tr>
              <a:tr h="61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 Study Groups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caremesurvey.azurewebsites.net/</a:t>
                      </a:r>
                      <a:r>
                        <a:rPr lang="en-US" sz="1400" u="none" strike="noStrike" dirty="0" err="1">
                          <a:effectLst/>
                        </a:rPr>
                        <a:t>api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StudyGroups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Gets the study Group that the user has been assigned to by the Admin.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59565"/>
                  </a:ext>
                </a:extLst>
              </a:tr>
              <a:tr h="61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 Surveys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http://caremesurvey.azurewebsites.net/api/Surveys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Gets the survey of the study group that the logged in user has been assigned to.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33601"/>
                  </a:ext>
                </a:extLst>
              </a:tr>
              <a:tr h="61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Post Response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caremesurvey.azurewebsites.net/</a:t>
                      </a:r>
                      <a:r>
                        <a:rPr lang="en-US" sz="1400" u="none" strike="noStrike" dirty="0" err="1">
                          <a:effectLst/>
                        </a:rPr>
                        <a:t>api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SurveyResponses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Will send the responses of the user to the server.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052809"/>
                  </a:ext>
                </a:extLst>
              </a:tr>
              <a:tr h="61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 Users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http://caremesurvey.azurewebsites.net/api/Users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Gets the list of Users.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083955"/>
                  </a:ext>
                </a:extLst>
              </a:tr>
              <a:tr h="61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 Responses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caremesurvey.azurewebsites.net/</a:t>
                      </a:r>
                      <a:r>
                        <a:rPr lang="en-US" sz="1400" u="none" strike="noStrike" dirty="0" err="1">
                          <a:effectLst/>
                        </a:rPr>
                        <a:t>api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SurveyResponses?studyGroupId</a:t>
                      </a:r>
                      <a:r>
                        <a:rPr lang="en-US" sz="1400" u="none" strike="noStrike" dirty="0">
                          <a:effectLst/>
                        </a:rPr>
                        <a:t>=1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Gets the responses and their calculations.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47" marR="3447" marT="344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75920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27D29D12-3C2D-4B6E-9FF5-41D30E95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1" y="1"/>
            <a:ext cx="4114800" cy="944215"/>
          </a:xfrm>
        </p:spPr>
        <p:txBody>
          <a:bodyPr/>
          <a:lstStyle/>
          <a:p>
            <a:pPr algn="ctr"/>
            <a:r>
              <a:rPr lang="en-US" dirty="0"/>
              <a:t>API DESCRIPTION</a:t>
            </a:r>
          </a:p>
        </p:txBody>
      </p:sp>
    </p:spTree>
    <p:extLst>
      <p:ext uri="{BB962C8B-B14F-4D97-AF65-F5344CB8AC3E}">
        <p14:creationId xmlns:p14="http://schemas.microsoft.com/office/powerpoint/2010/main" val="90188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4582AE-E918-4378-B3A2-0359ECC8F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1AE73-7D98-4A5A-A109-E57A6E94A6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04650" y="6484938"/>
            <a:ext cx="38735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0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/>
          <a:lstStyle/>
          <a:p>
            <a:pPr algn="l"/>
            <a:r>
              <a:rPr lang="en-US" dirty="0"/>
              <a:t>	   Login for Users.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D9C9-E1D3-424C-82C9-0AD513D471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8" y="185529"/>
            <a:ext cx="3476005" cy="62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1089529"/>
          </a:xfrm>
        </p:spPr>
        <p:txBody>
          <a:bodyPr/>
          <a:lstStyle/>
          <a:p>
            <a:pPr algn="l"/>
            <a:r>
              <a:rPr lang="en-US" dirty="0"/>
              <a:t>The user proceeds to the survey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FA44C-7530-43FD-BA80-1460565BEB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0" y="129922"/>
            <a:ext cx="3714543" cy="642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4765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1089529"/>
          </a:xfrm>
        </p:spPr>
        <p:txBody>
          <a:bodyPr/>
          <a:lstStyle/>
          <a:p>
            <a:pPr algn="l"/>
            <a:r>
              <a:rPr lang="en-US" dirty="0"/>
              <a:t>User consent to collect the responses.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7315966" y="458857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A69D6-3F89-4346-B36C-6F90E11FA7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4" y="168271"/>
            <a:ext cx="3674787" cy="63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0462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1249783" y="498613"/>
            <a:ext cx="2377440" cy="84023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56695" y="1534285"/>
            <a:ext cx="4353235" cy="1089529"/>
          </a:xfrm>
        </p:spPr>
        <p:txBody>
          <a:bodyPr/>
          <a:lstStyle/>
          <a:p>
            <a:pPr algn="l"/>
            <a:r>
              <a:rPr lang="en-US" dirty="0"/>
              <a:t>Questions and possible responses.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693A7-4E2B-4202-B0AF-0C4C28DB26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26" y="79513"/>
            <a:ext cx="3555517" cy="6497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1A55A-6578-4EE9-9197-1B8F2DBFE4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79513"/>
            <a:ext cx="3592582" cy="64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6739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tf16401425</Template>
  <TotalTime>1498</TotalTime>
  <Words>296</Words>
  <Application>Microsoft Office PowerPoint</Application>
  <PresentationFormat>Widescreen</PresentationFormat>
  <Paragraphs>110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SUREVEY APP</vt:lpstr>
      <vt:lpstr>INTRODUCTION</vt:lpstr>
      <vt:lpstr>PowerPoint Presentation</vt:lpstr>
      <vt:lpstr>API DESCRIPTION</vt:lpstr>
      <vt:lpstr>MOBILE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ME</dc:title>
  <dc:subject/>
  <dc:creator>Shweta Patil</dc:creator>
  <cp:keywords/>
  <dc:description/>
  <cp:lastModifiedBy>Salvankar, Nitin Narayan</cp:lastModifiedBy>
  <cp:revision>49</cp:revision>
  <dcterms:created xsi:type="dcterms:W3CDTF">2017-11-05T07:51:42Z</dcterms:created>
  <dcterms:modified xsi:type="dcterms:W3CDTF">2017-11-10T08:26:38Z</dcterms:modified>
  <cp:category/>
</cp:coreProperties>
</file>